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5" r:id="rId17"/>
    <p:sldId id="262" r:id="rId18"/>
    <p:sldId id="476" r:id="rId19"/>
    <p:sldId id="477" r:id="rId20"/>
    <p:sldId id="492" r:id="rId21"/>
    <p:sldId id="495" r:id="rId22"/>
    <p:sldId id="496" r:id="rId23"/>
    <p:sldId id="497" r:id="rId24"/>
    <p:sldId id="498" r:id="rId25"/>
    <p:sldId id="466" r:id="rId26"/>
    <p:sldId id="490" r:id="rId27"/>
    <p:sldId id="499" r:id="rId28"/>
    <p:sldId id="500" r:id="rId29"/>
    <p:sldId id="472" r:id="rId30"/>
    <p:sldId id="283" r:id="rId31"/>
    <p:sldId id="282" r:id="rId32"/>
    <p:sldId id="279" r:id="rId33"/>
    <p:sldId id="281" r:id="rId34"/>
    <p:sldId id="286" r:id="rId35"/>
    <p:sldId id="289" r:id="rId36"/>
    <p:sldId id="287" r:id="rId37"/>
    <p:sldId id="446" r:id="rId38"/>
    <p:sldId id="447" r:id="rId39"/>
    <p:sldId id="448" r:id="rId40"/>
    <p:sldId id="453" r:id="rId41"/>
    <p:sldId id="455" r:id="rId42"/>
    <p:sldId id="454" r:id="rId43"/>
    <p:sldId id="288" r:id="rId44"/>
    <p:sldId id="290" r:id="rId45"/>
    <p:sldId id="456" r:id="rId46"/>
    <p:sldId id="457" r:id="rId47"/>
    <p:sldId id="460" r:id="rId48"/>
    <p:sldId id="458" r:id="rId49"/>
    <p:sldId id="461" r:id="rId50"/>
    <p:sldId id="459" r:id="rId51"/>
    <p:sldId id="467" r:id="rId52"/>
    <p:sldId id="464" r:id="rId53"/>
    <p:sldId id="465" r:id="rId54"/>
  </p:sldIdLst>
  <p:sldSz cx="9144000" cy="5143500" type="screen16x9"/>
  <p:notesSz cx="6858000" cy="9144000"/>
  <p:embeddedFontLst>
    <p:embeddedFont>
      <p:font typeface="Cambria" panose="02040503050406030204" pitchFamily="18" charset="0"/>
      <p:regular r:id="rId56"/>
      <p:bold r:id="rId57"/>
      <p:italic r:id="rId58"/>
      <p:boldItalic r:id="rId59"/>
    </p:embeddedFon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Raleway" pitchFamily="2" charset="0"/>
      <p:regular r:id="rId69"/>
      <p:bold r:id="rId70"/>
      <p:italic r:id="rId71"/>
      <p:boldItalic r:id="rId72"/>
    </p:embeddedFont>
    <p:embeddedFont>
      <p:font typeface="Segoe UI" panose="020B0502040204020203"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90" d="100"/>
          <a:sy n="190" d="100"/>
        </p:scale>
        <p:origin x="15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191589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10/2/2024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oai.azur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53.w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www.thekerneltrip.com/machine/learning/computational-complexity-learning-algorithm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58.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59.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34259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425588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Prompts, and RAG</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r>
              <a:rPr lang="en-US" dirty="0">
                <a:hlinkClick r:id="rId4"/>
              </a:rPr>
              <a:t>/</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3399152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37</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38</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39</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40</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2079</TotalTime>
  <Words>3997</Words>
  <Application>Microsoft Office PowerPoint</Application>
  <PresentationFormat>On-screen Show (16:9)</PresentationFormat>
  <Paragraphs>699</Paragraphs>
  <Slides>53</Slides>
  <Notes>5</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Wingdings</vt:lpstr>
      <vt:lpstr>Cambria Math</vt:lpstr>
      <vt:lpstr>Cambria</vt:lpstr>
      <vt:lpstr>Consolas</vt:lpstr>
      <vt:lpstr>Lato</vt:lpstr>
      <vt:lpstr>Arial</vt:lpstr>
      <vt:lpstr>Segoe UI</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MLOps and Model Deployment</vt:lpstr>
      <vt:lpstr>“Now that my client has an ML model that they’re happy with, how do we go about using it in production?”</vt:lpstr>
      <vt:lpstr>Large Language Models, Prompts, and RAG</vt:lpstr>
      <vt:lpstr>Places to Play with Open-Source Models</vt:lpstr>
      <vt:lpstr>Can ChatGPT Replace Me?!?</vt:lpstr>
      <vt:lpstr>Deep Learning + GPU Acceleration</vt:lpstr>
      <vt:lpstr>Overview of Neural Networks</vt:lpstr>
      <vt:lpstr>PowerPoint Presentation</vt:lpstr>
      <vt:lpstr>ONNX</vt:lpstr>
      <vt:lpstr>Types of Processors (Well, the ones relevant to ML/DL/AI)</vt:lpstr>
      <vt:lpstr>Precision, Precisely</vt:lpstr>
      <vt:lpstr>CUDA and OpenCL</vt:lpstr>
      <vt:lpstr>Triton and Metal</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142</cp:revision>
  <dcterms:created xsi:type="dcterms:W3CDTF">2019-01-02T02:35:54Z</dcterms:created>
  <dcterms:modified xsi:type="dcterms:W3CDTF">2024-10-02T19:13:29Z</dcterms:modified>
</cp:coreProperties>
</file>